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8" r:id="rId2"/>
    <p:sldId id="401" r:id="rId3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2A37A5AA-056D-4DCE-A8DA-34201DB1AACB}">
          <p14:sldIdLst>
            <p14:sldId id="398"/>
            <p14:sldId id="401"/>
          </p14:sldIdLst>
        </p14:section>
        <p14:section name="Seção sem Título" id="{64B58C9D-BEE0-434B-81CD-1205D8B23D4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2540" autoAdjust="0"/>
  </p:normalViewPr>
  <p:slideViewPr>
    <p:cSldViewPr>
      <p:cViewPr>
        <p:scale>
          <a:sx n="80" d="100"/>
          <a:sy n="80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44281-6433-4469-810A-2AD242DA85FB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F4CC4-AECE-4ED7-9B07-E618304B890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345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F4CC4-AECE-4ED7-9B07-E618304B8906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119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22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047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8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4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43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58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007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99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58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17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3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E338-10D4-4ABB-B35F-2016641AF06D}" type="datetimeFigureOut">
              <a:rPr lang="pt-BR" smtClean="0"/>
              <a:t>01/04/2020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4112A-DB34-4756-B2FA-0F5A4A6E533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693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14" y="188412"/>
            <a:ext cx="414337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393681" y="887751"/>
            <a:ext cx="688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050" b="1" dirty="0"/>
              <a:t>SEMAD</a:t>
            </a:r>
          </a:p>
        </p:txBody>
      </p:sp>
      <p:sp>
        <p:nvSpPr>
          <p:cNvPr id="13" name="CaixaDeTexto 60"/>
          <p:cNvSpPr txBox="1">
            <a:spLocks noChangeArrowheads="1"/>
          </p:cNvSpPr>
          <p:nvPr/>
        </p:nvSpPr>
        <p:spPr bwMode="auto">
          <a:xfrm>
            <a:off x="433914" y="383809"/>
            <a:ext cx="7378446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sz="2400" b="1" dirty="0"/>
              <a:t>LICENÇA MÉDICA PERÍODO DE EXCEÇÃO PREVENÇÃO  CORONAVÍRUS</a:t>
            </a:r>
            <a:endParaRPr lang="pt-BR" sz="2400" b="1" i="1" dirty="0"/>
          </a:p>
          <a:p>
            <a:pPr algn="ctr"/>
            <a:r>
              <a:rPr lang="pt-BR" sz="2800" b="1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pt-BR" sz="28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283575" y="6415088"/>
            <a:ext cx="430213" cy="442912"/>
          </a:xfrm>
          <a:noFill/>
        </p:spPr>
        <p:txBody>
          <a:bodyPr/>
          <a:lstStyle/>
          <a:p>
            <a:pPr algn="ctr">
              <a:defRPr/>
            </a:pPr>
            <a:fld id="{F7A0D6A8-50C8-4128-994B-FA36B14F118B}" type="slidenum">
              <a:rPr lang="pt-BR" b="1" smtClean="0">
                <a:solidFill>
                  <a:schemeClr val="tx1"/>
                </a:solidFill>
              </a:rPr>
              <a:pPr algn="ctr">
                <a:defRPr/>
              </a:pPr>
              <a:t>1</a:t>
            </a:fld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61045" y="3501008"/>
            <a:ext cx="92525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   </a:t>
            </a:r>
            <a:endParaRPr lang="es-ES" sz="1000" dirty="0"/>
          </a:p>
        </p:txBody>
      </p:sp>
      <p:sp>
        <p:nvSpPr>
          <p:cNvPr id="7" name="CaixaDeTexto 60"/>
          <p:cNvSpPr txBox="1">
            <a:spLocks noChangeArrowheads="1"/>
          </p:cNvSpPr>
          <p:nvPr/>
        </p:nvSpPr>
        <p:spPr bwMode="auto">
          <a:xfrm>
            <a:off x="196065" y="1148760"/>
            <a:ext cx="8648923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endParaRPr lang="pt-BR" b="1" i="1" dirty="0" smtClean="0"/>
          </a:p>
          <a:p>
            <a:r>
              <a:rPr lang="pt-BR" dirty="0" smtClean="0"/>
              <a:t>O servidor deve seguir </a:t>
            </a:r>
            <a:r>
              <a:rPr lang="pt-BR" b="1" dirty="0" smtClean="0"/>
              <a:t>os procedimentos </a:t>
            </a:r>
            <a:r>
              <a:rPr lang="pt-BR" dirty="0" smtClean="0"/>
              <a:t>abaixo:</a:t>
            </a:r>
          </a:p>
          <a:p>
            <a:pPr algn="just"/>
            <a:endParaRPr lang="pt-BR" sz="2000" b="1" i="1" dirty="0"/>
          </a:p>
          <a:p>
            <a:pPr algn="just"/>
            <a:endParaRPr lang="pt-BR" sz="2400" b="1" i="1" dirty="0" smtClean="0"/>
          </a:p>
          <a:p>
            <a:pPr algn="just"/>
            <a:endParaRPr lang="pt-BR" sz="2400" b="1" i="1" dirty="0"/>
          </a:p>
          <a:p>
            <a:pPr algn="just"/>
            <a:r>
              <a:rPr lang="pt-BR" sz="2400" i="1" dirty="0" smtClean="0"/>
              <a:t> </a:t>
            </a:r>
            <a:r>
              <a:rPr lang="pt-BR" sz="2200" b="1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pt-BR" sz="22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9" name="Picture 2" descr="C:\Users\Lícia Fernanda\Pictures\untitled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3" r="26016" b="55828"/>
          <a:stretch/>
        </p:blipFill>
        <p:spPr bwMode="auto">
          <a:xfrm>
            <a:off x="35632" y="2924944"/>
            <a:ext cx="9015670" cy="329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691680" y="2182274"/>
            <a:ext cx="53285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SERVIDOR QUE APRESENTA QUADRO GRIPAL</a:t>
            </a:r>
            <a:endParaRPr lang="pt-BR" b="1" dirty="0"/>
          </a:p>
        </p:txBody>
      </p:sp>
      <p:pic>
        <p:nvPicPr>
          <p:cNvPr id="10" name="Imagem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FC5CFF-289D-49DF-8913-B80337A8E86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422" y="495956"/>
            <a:ext cx="1543050" cy="51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24" y="166366"/>
            <a:ext cx="414337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0" y="833794"/>
            <a:ext cx="6889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050" b="1" dirty="0"/>
              <a:t>SEMAD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283575" y="6415088"/>
            <a:ext cx="430213" cy="442912"/>
          </a:xfrm>
          <a:noFill/>
        </p:spPr>
        <p:txBody>
          <a:bodyPr/>
          <a:lstStyle/>
          <a:p>
            <a:pPr algn="ctr">
              <a:defRPr/>
            </a:pPr>
            <a:fld id="{F7A0D6A8-50C8-4128-994B-FA36B14F118B}" type="slidenum">
              <a:rPr lang="pt-BR" b="1" smtClean="0">
                <a:solidFill>
                  <a:schemeClr val="tx1"/>
                </a:solidFill>
              </a:rPr>
              <a:pPr algn="ctr">
                <a:defRPr/>
              </a:pPr>
              <a:t>2</a:t>
            </a:fld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61045" y="3501008"/>
            <a:ext cx="92525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   </a:t>
            </a:r>
            <a:endParaRPr lang="es-ES" sz="1000" dirty="0"/>
          </a:p>
        </p:txBody>
      </p:sp>
      <p:sp>
        <p:nvSpPr>
          <p:cNvPr id="7" name="CaixaDeTexto 60"/>
          <p:cNvSpPr txBox="1">
            <a:spLocks noChangeArrowheads="1"/>
          </p:cNvSpPr>
          <p:nvPr/>
        </p:nvSpPr>
        <p:spPr bwMode="auto">
          <a:xfrm>
            <a:off x="584336" y="786954"/>
            <a:ext cx="8605938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pt-BR" i="1" dirty="0" smtClean="0"/>
          </a:p>
          <a:p>
            <a:pPr algn="just"/>
            <a:endParaRPr lang="pt-BR" sz="2400" b="1" i="1" dirty="0"/>
          </a:p>
          <a:p>
            <a:pPr algn="just"/>
            <a:endParaRPr lang="pt-BR" sz="2400" b="1" i="1" dirty="0" smtClean="0"/>
          </a:p>
          <a:p>
            <a:pPr algn="just"/>
            <a:endParaRPr lang="pt-BR" sz="2400" b="1" i="1" dirty="0"/>
          </a:p>
          <a:p>
            <a:pPr algn="just"/>
            <a:r>
              <a:rPr lang="pt-BR" sz="2400" i="1" dirty="0" smtClean="0"/>
              <a:t> </a:t>
            </a:r>
            <a:r>
              <a:rPr lang="pt-BR" sz="2200" b="1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pt-BR" sz="2200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7" name="Picture 2" descr="C:\Users\Lícia Fernanda\Pictures\untitled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" t="41425" r="1119" b="1896"/>
          <a:stretch/>
        </p:blipFill>
        <p:spPr bwMode="auto">
          <a:xfrm>
            <a:off x="123724" y="1412776"/>
            <a:ext cx="902027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aixaDeTexto 17"/>
          <p:cNvSpPr txBox="1"/>
          <p:nvPr/>
        </p:nvSpPr>
        <p:spPr>
          <a:xfrm>
            <a:off x="1691680" y="715676"/>
            <a:ext cx="53285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SERVIDOR QUE APRESENTA OUTRA PATOLOGIA</a:t>
            </a:r>
            <a:endParaRPr lang="pt-BR" b="1" dirty="0"/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C8FC5CFF-289D-49DF-8913-B80337A8E86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27939"/>
            <a:ext cx="1543050" cy="51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70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21035</TotalTime>
  <Words>35</Words>
  <Application>Microsoft Office PowerPoint</Application>
  <PresentationFormat>Apresentação na tela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maisasd</dc:creator>
  <cp:lastModifiedBy>Mittyz Fabíola Carneiro Rodrigues</cp:lastModifiedBy>
  <cp:revision>1827</cp:revision>
  <cp:lastPrinted>2019-06-11T17:46:01Z</cp:lastPrinted>
  <dcterms:created xsi:type="dcterms:W3CDTF">2014-02-18T19:45:50Z</dcterms:created>
  <dcterms:modified xsi:type="dcterms:W3CDTF">2020-04-01T18:57:46Z</dcterms:modified>
</cp:coreProperties>
</file>